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5089525" y="0"/>
            <a:ext cx="2541000" cy="51435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2548525" y="0"/>
            <a:ext cx="2541000" cy="5143500"/>
          </a:xfrm>
          <a:prstGeom prst="rect">
            <a:avLst/>
          </a:prstGeom>
          <a:solidFill>
            <a:srgbClr val="F9CB9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0" y="0"/>
            <a:ext cx="2541000" cy="5143500"/>
          </a:xfrm>
          <a:prstGeom prst="rect">
            <a:avLst/>
          </a:prstGeom>
          <a:solidFill>
            <a:srgbClr val="B6D7A8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3">
            <a:alphaModFix/>
          </a:blip>
          <a:srcRect b="15230" l="57716" r="33297" t="69680"/>
          <a:stretch/>
        </p:blipFill>
        <p:spPr>
          <a:xfrm>
            <a:off x="204950" y="145475"/>
            <a:ext cx="2028701" cy="2129124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-51200" y="4375150"/>
            <a:ext cx="2541000" cy="6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Adding within 10</a:t>
            </a:r>
            <a:endParaRPr sz="1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 rotWithShape="1">
          <a:blip r:embed="rId4">
            <a:alphaModFix/>
          </a:blip>
          <a:srcRect b="38531" l="69477" r="19277" t="44748"/>
          <a:stretch/>
        </p:blipFill>
        <p:spPr>
          <a:xfrm>
            <a:off x="138725" y="2325675"/>
            <a:ext cx="2161152" cy="2008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 rotWithShape="1">
          <a:blip r:embed="rId5">
            <a:alphaModFix/>
          </a:blip>
          <a:srcRect b="38497" l="69987" r="19360" t="44630"/>
          <a:stretch/>
        </p:blipFill>
        <p:spPr>
          <a:xfrm>
            <a:off x="2688375" y="145475"/>
            <a:ext cx="2028701" cy="2008398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3"/>
          <p:cNvSpPr txBox="1"/>
          <p:nvPr/>
        </p:nvSpPr>
        <p:spPr>
          <a:xfrm>
            <a:off x="2489800" y="2153875"/>
            <a:ext cx="2541000" cy="6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Adding 3 one digits </a:t>
            </a:r>
            <a:endParaRPr sz="1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" name="Google Shape;62;p13"/>
          <p:cNvPicPr preferRelativeResize="0"/>
          <p:nvPr/>
        </p:nvPicPr>
        <p:blipFill rotWithShape="1">
          <a:blip r:embed="rId6">
            <a:alphaModFix/>
          </a:blip>
          <a:srcRect b="15700" l="57338" r="33312" t="69566"/>
          <a:stretch/>
        </p:blipFill>
        <p:spPr>
          <a:xfrm>
            <a:off x="2732925" y="2707025"/>
            <a:ext cx="1839077" cy="1811499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/>
          <p:nvPr/>
        </p:nvSpPr>
        <p:spPr>
          <a:xfrm>
            <a:off x="2432225" y="4457100"/>
            <a:ext cx="2541000" cy="6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Adding within 10, 15 and 20</a:t>
            </a:r>
            <a:endParaRPr sz="1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" name="Google Shape;64;p13"/>
          <p:cNvPicPr preferRelativeResize="0"/>
          <p:nvPr/>
        </p:nvPicPr>
        <p:blipFill rotWithShape="1">
          <a:blip r:embed="rId7">
            <a:alphaModFix/>
          </a:blip>
          <a:srcRect b="39134" l="69922" r="19778" t="44311"/>
          <a:stretch/>
        </p:blipFill>
        <p:spPr>
          <a:xfrm>
            <a:off x="5338175" y="243925"/>
            <a:ext cx="1901146" cy="190995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3"/>
          <p:cNvSpPr txBox="1"/>
          <p:nvPr/>
        </p:nvSpPr>
        <p:spPr>
          <a:xfrm>
            <a:off x="5005050" y="2228550"/>
            <a:ext cx="2541000" cy="6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Adding within 100 </a:t>
            </a:r>
            <a:endParaRPr sz="1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