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9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01BEC-1D28-46A8-A2EB-DE5049960A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C2AEEB-0799-4BCA-8ADD-EDD92C4E3A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5653B-D222-45B4-94D4-D3EE2BD48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DD6E4-EC6B-4587-8C65-8C8B42FC0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60FD5-A2DE-49D8-A5AB-5E28CAF3E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273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89EA1-9D19-473D-AB1D-05A3BCB7B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CD7E7-FA00-48AE-A097-285AC15C3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90C2B-E6C9-4FFF-82A5-DD1DC8DBE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FDF66-2422-4F33-B567-451A2B228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08DD71-8855-43AD-9CC4-D30DEC0E4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98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ED3AA-F5AB-4647-B25C-02AEE7D69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448175-ED16-4B82-A057-029E23D6C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BD67A-850B-49B7-A539-BAF07BFC9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5F256-5593-4629-BA1C-DE1647C42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EB292-0971-499E-B5A9-3189B80EC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065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69C2F-DC84-46BC-860D-534AC2B2D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8D53D-BCC9-4022-BEC7-60E44FEDC3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968955-75AD-41E6-8C4C-17EEFC3AF7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AFDE5A-6170-4646-B3F8-57EBF9C2A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BFF954-9FE3-4332-8612-BF47EE1C2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8A5DCC-8B20-4728-9B38-6DF130F5D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40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644B1-8D81-4E87-A8E9-090EF9DA9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10244-97B9-4583-925E-DAF875FFB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FDB5B7-815A-499B-BCBC-001836D677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DF8317-9E7A-4851-A67D-8C62996F5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11C8B4-A3A3-405B-A511-095C70886B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D5B5BB-AB1C-45BF-BC9E-1E3609541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7247FC-D948-4917-A048-B46006460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43A614-DCA3-42B2-B2FF-29734374E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948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F220F-1253-4179-B2DB-C3762D09A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3C8EED-D1F5-4015-8834-93D2A5CFC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B0AACB-7589-4303-8946-E6BA466CD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5F8127-0501-4F19-A302-6F0ABA5A6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268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26B68E-9246-4A73-81D2-AC4CA40D1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829987-7236-42C2-B573-857AD9A08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7D0F6A-56CE-4D9B-B954-F734E45B3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00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D630C-69F6-4EA8-9B29-2A6FE415A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559F4-14F8-4D8C-A527-ADE80230E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C22671-5B55-4284-A336-61E29AD54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954018-912B-46ED-8D73-C5165F40E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F857AA-96E7-4164-B164-05990C08C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4713F-B8D9-482E-8EFD-8EB58C5E2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36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0E4EA-FF64-4A62-AAA3-8B5EBAF57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DE7F38-BDFA-450E-AC39-F027CCEF8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DB0AE7-D34E-495D-9EB6-F11300E30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1F0CAB-10DB-43D6-8D58-F82CFF4EC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2FF397-EAB3-44D3-8109-1539E4ACC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BF8856-79F8-4FBF-85FC-92E9F13A1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989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ED27C-6AC2-4F26-AD92-269D86D96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8B36FE-5F85-44EC-B7B1-EAB1954188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1AE8F2-261C-4BFE-8FA5-CF201FFC9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EECCD-94DB-4939-87BA-E3AC5451B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0E8658-5F16-4C04-AD5D-4739B0D30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945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BC2018-6BA8-4213-9C54-24F94BD4F1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3793C5-859D-4761-8B75-A42C7443B7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A5E66-F22C-429C-B102-8AD040BAE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8092D6-B2C6-44F3-99A4-7414649CD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465935-7344-4D68-B768-4D05F613F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96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DDD918-15D8-4DE4-B638-D1D588ECE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3C848D-E8E8-4267-88B2-210D15510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B4E864-AD47-4A44-93E7-57DAD13320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70805-BF3C-445D-9659-7D9DFC6F1B5F}" type="datetimeFigureOut">
              <a:rPr lang="en-GB" smtClean="0"/>
              <a:t>02/04/2020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4DB475-24ED-4749-B5E6-11E413DB3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A838BA-D063-4733-905C-F2ACFD5A06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E2F87-6EDF-439A-AA74-1FA30B5194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184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CB98677-A87F-4836-8FFD-6EE8138DDCC3}"/>
              </a:ext>
            </a:extLst>
          </p:cNvPr>
          <p:cNvSpPr/>
          <p:nvPr/>
        </p:nvSpPr>
        <p:spPr>
          <a:xfrm>
            <a:off x="3861953" y="0"/>
            <a:ext cx="40299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Feelings diary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4E7A218C-D46D-4987-A516-98E13058F2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804624"/>
              </p:ext>
            </p:extLst>
          </p:nvPr>
        </p:nvGraphicFramePr>
        <p:xfrm>
          <a:off x="485775" y="923330"/>
          <a:ext cx="11220450" cy="56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150">
                  <a:extLst>
                    <a:ext uri="{9D8B030D-6E8A-4147-A177-3AD203B41FA5}">
                      <a16:colId xmlns:a16="http://schemas.microsoft.com/office/drawing/2014/main" val="3894188754"/>
                    </a:ext>
                  </a:extLst>
                </a:gridCol>
                <a:gridCol w="3740150">
                  <a:extLst>
                    <a:ext uri="{9D8B030D-6E8A-4147-A177-3AD203B41FA5}">
                      <a16:colId xmlns:a16="http://schemas.microsoft.com/office/drawing/2014/main" val="2448264099"/>
                    </a:ext>
                  </a:extLst>
                </a:gridCol>
                <a:gridCol w="3740150">
                  <a:extLst>
                    <a:ext uri="{9D8B030D-6E8A-4147-A177-3AD203B41FA5}">
                      <a16:colId xmlns:a16="http://schemas.microsoft.com/office/drawing/2014/main" val="2625872376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Day of the week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How are you feeling?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Why?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653533"/>
                  </a:ext>
                </a:extLst>
              </a:tr>
              <a:tr h="172800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3511744"/>
                  </a:ext>
                </a:extLst>
              </a:tr>
              <a:tr h="172800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090441"/>
                  </a:ext>
                </a:extLst>
              </a:tr>
              <a:tr h="172800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484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3464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13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Martin</dc:creator>
  <cp:lastModifiedBy>Sarah Martin</cp:lastModifiedBy>
  <cp:revision>1</cp:revision>
  <dcterms:created xsi:type="dcterms:W3CDTF">2020-04-02T13:17:33Z</dcterms:created>
  <dcterms:modified xsi:type="dcterms:W3CDTF">2020-04-02T13:23:27Z</dcterms:modified>
</cp:coreProperties>
</file>